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69" r:id="rId3"/>
    <p:sldId id="374" r:id="rId4"/>
    <p:sldId id="375" r:id="rId5"/>
    <p:sldId id="376" r:id="rId6"/>
    <p:sldId id="370" r:id="rId7"/>
    <p:sldId id="377" r:id="rId8"/>
    <p:sldId id="371" r:id="rId9"/>
    <p:sldId id="372" r:id="rId10"/>
    <p:sldId id="381" r:id="rId11"/>
    <p:sldId id="379" r:id="rId12"/>
    <p:sldId id="380" r:id="rId13"/>
    <p:sldId id="378" r:id="rId14"/>
    <p:sldId id="382" r:id="rId15"/>
    <p:sldId id="373" r:id="rId16"/>
    <p:sldId id="383" r:id="rId17"/>
    <p:sldId id="385" r:id="rId18"/>
    <p:sldId id="386" r:id="rId19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84" autoAdjust="0"/>
    <p:restoredTop sz="84422" autoAdjust="0"/>
  </p:normalViewPr>
  <p:slideViewPr>
    <p:cSldViewPr snapToGrid="0">
      <p:cViewPr varScale="1">
        <p:scale>
          <a:sx n="72" d="100"/>
          <a:sy n="72" d="100"/>
        </p:scale>
        <p:origin x="22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3DA95-A455-4B9E-916B-DC565B90FCF3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D61FB-D779-4E1A-B942-7739FAE5A4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2052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6D61FB-D779-4E1A-B942-7739FAE5A458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60313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542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29864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8297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5389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7547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66912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58878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8780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6D61FB-D779-4E1A-B942-7739FAE5A458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6283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4900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5607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8086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7830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4567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9316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1222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2E38-0375-45F2-AB39-DA40B03F9580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3802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80D98-89B5-4A7A-9B82-EACE022E4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7BA834-68A8-4EB0-BD5C-0E23BDC4D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892D2-B371-4736-8075-30939D9D7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02230-2113-4A1C-B676-953299BC2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EB51D-4385-4EE9-B141-50EE824D0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032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DF7FE-AC56-4BB9-83EC-579BD0D22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9F0F59-83EE-457E-B705-896A5469F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FB88D-DA42-4BD2-9539-16A09109E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58CD2-BC9E-4D53-B112-5EA2DE0EE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C547F-D051-477F-961F-70315629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915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AE9217-856E-4CE8-A65E-EE1BA2E76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91693-B477-4B2C-9E6B-2632C9F279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BD3FD-450A-4DE2-A9CB-A78231064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A2DDF-51CB-4731-91E8-0AF7FAC5F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80A5E-904B-4229-938C-28CFDEAE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2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1118A-4781-466D-9D53-4245DBB74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B9B6D-7EBC-4131-95F8-958540EBA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B2E40-F2CA-4156-AAC3-2E07FE457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ABD83-24FA-45DC-B129-D1EFC181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77022-9D04-4CC0-B746-45A460D6F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304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984B9-D7F1-43B7-9C31-C726CB386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07B11-BD74-4C8A-8392-F67D0B7FA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ABC5A-B28C-4AAE-BF87-ABA8287C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67970-7A73-42D3-B2AA-F7D16BF98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FF278-DA21-4595-BB93-8DB1F9BD9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650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3A426-2172-43C7-8125-0471FCD8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989D8-2A2A-4B67-AEF4-C8E4C1F23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A7025-E570-4B70-9292-94D712CA1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EC26D-C199-403E-8682-1419B03E4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706F8-A278-4EA5-B191-09E1AC6D3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8E1107-E26D-40A6-ABB3-E153C9E7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592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6398E-C442-47A0-B0DF-6CA828B5E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4097B-5B6F-4993-B34D-A01B2BDD9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1D64C-F286-45A8-86E8-8455AA57D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101621-AE6E-4B45-B7A4-DCDD7F6F28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FDE8A7-C488-499B-B3E5-6F85A72CBA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7CA39B-EF75-453C-B2FF-3F6D6B3F0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5F282A-0E36-4F2B-A925-DD93C9FAA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1A7438-427A-4F57-8B8C-51D2DA9E3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777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BB326-CF61-4503-A8BA-B4B727552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652F3E-005B-451E-AD7B-CF1870D69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134E7-F908-4BD3-90CD-B285C98D8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E9C5D-0C65-46B0-8601-DCDA5719E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042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0CF9A2-EFFE-423C-AA75-5312D63D8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68DE09-4BDB-494F-B594-9351765BF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F6D-6BB2-4AA8-A222-D42220333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65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5E756-64E8-46BC-8452-4739EB14D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F380A-3187-45F4-90B4-6F5DE18DC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FA2EB-B805-4377-BBB2-9EA26D6F2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C9332-0846-4E71-82CE-AEB4326BA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D6A7E-31A0-4FED-B689-4EB2FAD63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F411AF-7A38-4072-9AF7-3446CBB6A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801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E81D0-35D6-47F5-911C-6D11EF8F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2515A0-7436-44E0-8952-5A21CC3BD5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AD130-BA33-4E46-83E0-8E950D5FA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58785-8966-453D-9E4D-CC7B375A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F5391-607D-4447-83B4-90224F75D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BF7052-1B3A-4357-A928-D5AC5BDD5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5010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4CAB2C-5759-49BD-B596-14C71DE5A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E05CB-4D00-4EB9-BE03-A0B096BCA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FC005-8197-4ADB-B241-D455E60083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6DD47-0A3B-4447-A11C-7E78FAE8126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1ED91-D8B5-4E4A-A77C-32008AC430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AFB45-E713-4B6A-99E6-55B9B55D3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7F37A-4FB4-4947-8D20-2196FDA292D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68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2653E2A3-CA0D-45D7-9E22-8E8EA7C1E16B}"/>
              </a:ext>
            </a:extLst>
          </p:cNvPr>
          <p:cNvSpPr txBox="1">
            <a:spLocks/>
          </p:cNvSpPr>
          <p:nvPr/>
        </p:nvSpPr>
        <p:spPr>
          <a:xfrm>
            <a:off x="1553547" y="279642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3200" dirty="0"/>
              <a:t>Neural Control of Human Movement Journal Club</a:t>
            </a:r>
          </a:p>
          <a:p>
            <a:r>
              <a:rPr lang="en-CA" sz="2800" dirty="0"/>
              <a:t>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2020254-00B6-468C-85C2-BC741822AE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129129" cy="843279"/>
          </a:xfrm>
          <a:prstGeom prst="rect">
            <a:avLst/>
          </a:prstGeom>
        </p:spPr>
      </p:pic>
      <p:pic>
        <p:nvPicPr>
          <p:cNvPr id="1026" name="Picture 2" descr="University of Saskatchewan — Canadian University Application Centre">
            <a:extLst>
              <a:ext uri="{FF2B5EF4-FFF2-40B4-BE49-F238E27FC236}">
                <a16:creationId xmlns:a16="http://schemas.microsoft.com/office/drawing/2014/main" id="{142FD46D-FC14-40C1-908B-4193ABF7D2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18" b="19567"/>
          <a:stretch/>
        </p:blipFill>
        <p:spPr bwMode="auto">
          <a:xfrm>
            <a:off x="9350380" y="39759"/>
            <a:ext cx="2800350" cy="84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Methods</a:t>
            </a:r>
            <a:endParaRPr lang="en-CA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10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393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Methods</a:t>
            </a:r>
            <a:endParaRPr lang="en-CA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11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7F4AF8D-36DE-4F1A-961F-3D13CC176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373" y="1233918"/>
            <a:ext cx="11268013" cy="5122431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lvl="2"/>
            <a:endParaRPr lang="en-US" sz="16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09018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Methods</a:t>
            </a:r>
            <a:endParaRPr lang="en-CA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12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7F4AF8D-36DE-4F1A-961F-3D13CC176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373" y="1233918"/>
            <a:ext cx="11268013" cy="5122431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7653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Results</a:t>
            </a:r>
            <a:endParaRPr lang="en-C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73" y="1233918"/>
            <a:ext cx="11000427" cy="5122431"/>
          </a:xfrm>
        </p:spPr>
        <p:txBody>
          <a:bodyPr>
            <a:normAutofit/>
          </a:bodyPr>
          <a:lstStyle/>
          <a:p>
            <a:pPr lvl="1"/>
            <a:endParaRPr lang="en-US" sz="1800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13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D45547-3394-461D-B817-2D3BDF9F3276}"/>
              </a:ext>
            </a:extLst>
          </p:cNvPr>
          <p:cNvSpPr txBox="1">
            <a:spLocks/>
          </p:cNvSpPr>
          <p:nvPr/>
        </p:nvSpPr>
        <p:spPr>
          <a:xfrm>
            <a:off x="353373" y="1233918"/>
            <a:ext cx="11268013" cy="5122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704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Results</a:t>
            </a:r>
            <a:endParaRPr lang="en-C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73" y="1233918"/>
            <a:ext cx="11000427" cy="5122431"/>
          </a:xfrm>
        </p:spPr>
        <p:txBody>
          <a:bodyPr>
            <a:normAutofit/>
          </a:bodyPr>
          <a:lstStyle/>
          <a:p>
            <a:pPr lvl="1"/>
            <a:endParaRPr lang="en-US" sz="1800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14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D45547-3394-461D-B817-2D3BDF9F3276}"/>
              </a:ext>
            </a:extLst>
          </p:cNvPr>
          <p:cNvSpPr txBox="1">
            <a:spLocks/>
          </p:cNvSpPr>
          <p:nvPr/>
        </p:nvSpPr>
        <p:spPr>
          <a:xfrm>
            <a:off x="219579" y="807351"/>
            <a:ext cx="11268013" cy="5122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9078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Discussion</a:t>
            </a:r>
            <a:endParaRPr lang="en-C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73" y="1233918"/>
            <a:ext cx="11000427" cy="5122431"/>
          </a:xfrm>
        </p:spPr>
        <p:txBody>
          <a:bodyPr>
            <a:normAutofit/>
          </a:bodyPr>
          <a:lstStyle/>
          <a:p>
            <a:pPr lvl="1"/>
            <a:endParaRPr lang="en-US" sz="1800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15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713A64-A968-4E67-8DA5-CDA4F8D0DDB1}"/>
              </a:ext>
            </a:extLst>
          </p:cNvPr>
          <p:cNvSpPr txBox="1">
            <a:spLocks/>
          </p:cNvSpPr>
          <p:nvPr/>
        </p:nvSpPr>
        <p:spPr>
          <a:xfrm>
            <a:off x="353373" y="1233919"/>
            <a:ext cx="11268013" cy="4802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3783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Discussion</a:t>
            </a:r>
            <a:endParaRPr lang="en-C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73" y="1233918"/>
            <a:ext cx="11000427" cy="5122431"/>
          </a:xfrm>
        </p:spPr>
        <p:txBody>
          <a:bodyPr>
            <a:normAutofit/>
          </a:bodyPr>
          <a:lstStyle/>
          <a:p>
            <a:pPr lvl="1"/>
            <a:endParaRPr lang="en-US" sz="1800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16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713A64-A968-4E67-8DA5-CDA4F8D0DDB1}"/>
              </a:ext>
            </a:extLst>
          </p:cNvPr>
          <p:cNvSpPr txBox="1">
            <a:spLocks/>
          </p:cNvSpPr>
          <p:nvPr/>
        </p:nvSpPr>
        <p:spPr>
          <a:xfrm>
            <a:off x="353373" y="1233919"/>
            <a:ext cx="11268013" cy="4802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6205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Considerations</a:t>
            </a:r>
            <a:endParaRPr lang="en-CA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17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713A64-A968-4E67-8DA5-CDA4F8D0DDB1}"/>
              </a:ext>
            </a:extLst>
          </p:cNvPr>
          <p:cNvSpPr txBox="1">
            <a:spLocks/>
          </p:cNvSpPr>
          <p:nvPr/>
        </p:nvSpPr>
        <p:spPr>
          <a:xfrm>
            <a:off x="353373" y="1233919"/>
            <a:ext cx="11268013" cy="4802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ym typeface="Wingdings" panose="05000000000000000000" pitchFamily="2" charset="2"/>
            </a:endParaRPr>
          </a:p>
          <a:p>
            <a:endParaRPr lang="en-US" sz="2400" dirty="0">
              <a:sym typeface="Wingdings" panose="05000000000000000000" pitchFamily="2" charset="2"/>
            </a:endParaRPr>
          </a:p>
          <a:p>
            <a:endParaRPr lang="en-US" sz="2400" dirty="0">
              <a:sym typeface="Wingdings" panose="05000000000000000000" pitchFamily="2" charset="2"/>
            </a:endParaRPr>
          </a:p>
          <a:p>
            <a:endParaRPr lang="en-US" sz="24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482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2653E2A3-CA0D-45D7-9E22-8E8EA7C1E16B}"/>
              </a:ext>
            </a:extLst>
          </p:cNvPr>
          <p:cNvSpPr txBox="1">
            <a:spLocks/>
          </p:cNvSpPr>
          <p:nvPr/>
        </p:nvSpPr>
        <p:spPr>
          <a:xfrm>
            <a:off x="1553547" y="279642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3200" dirty="0"/>
              <a:t>Thanks for coming! </a:t>
            </a:r>
          </a:p>
          <a:p>
            <a:endParaRPr lang="en-CA" sz="3200" dirty="0"/>
          </a:p>
          <a:p>
            <a:r>
              <a:rPr lang="en-CA" sz="3200" dirty="0"/>
              <a:t>Next one on ________</a:t>
            </a:r>
            <a:endParaRPr lang="en-CA" sz="28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2020254-00B6-468C-85C2-BC741822AE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117" y="116959"/>
            <a:ext cx="2129129" cy="843279"/>
          </a:xfrm>
          <a:prstGeom prst="rect">
            <a:avLst/>
          </a:prstGeom>
        </p:spPr>
      </p:pic>
      <p:pic>
        <p:nvPicPr>
          <p:cNvPr id="5" name="Picture 2" descr="University of Saskatchewan — Canadian University Application Centre">
            <a:extLst>
              <a:ext uri="{FF2B5EF4-FFF2-40B4-BE49-F238E27FC236}">
                <a16:creationId xmlns:a16="http://schemas.microsoft.com/office/drawing/2014/main" id="{7DC7AF61-0304-46EE-9F9A-2B7CAB88BA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18" b="19567"/>
          <a:stretch/>
        </p:blipFill>
        <p:spPr bwMode="auto">
          <a:xfrm>
            <a:off x="153372" y="172276"/>
            <a:ext cx="2800350" cy="84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515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NCM Journal Club</a:t>
            </a:r>
            <a:endParaRPr lang="en-C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73" y="1233918"/>
            <a:ext cx="6768787" cy="5122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ym typeface="Wingdings" panose="05000000000000000000" pitchFamily="2" charset="2"/>
              </a:rPr>
              <a:t>Purpose:</a:t>
            </a: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Learn how to read and critique scientific papers</a:t>
            </a: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Maintain awareness of new research findings</a:t>
            </a: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Learn from other scientists’ interpretations of research findings</a:t>
            </a: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Develop connections and collaborations</a:t>
            </a: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Generate new ideas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2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Graphical user interface, text, whiteboard&#10;&#10;Description automatically generated">
            <a:extLst>
              <a:ext uri="{FF2B5EF4-FFF2-40B4-BE49-F238E27FC236}">
                <a16:creationId xmlns:a16="http://schemas.microsoft.com/office/drawing/2014/main" id="{E88C4908-F632-43DA-8122-451649F31A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880" y="1007687"/>
            <a:ext cx="3804920" cy="484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622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NCM Journal Club</a:t>
            </a:r>
            <a:endParaRPr lang="en-C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73" y="1111998"/>
            <a:ext cx="6474147" cy="5122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ym typeface="Wingdings" panose="05000000000000000000" pitchFamily="2" charset="2"/>
              </a:rPr>
              <a:t>Guidelines:</a:t>
            </a: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Respectful and inclusive environment</a:t>
            </a:r>
          </a:p>
          <a:p>
            <a:pPr lvl="2"/>
            <a:r>
              <a:rPr lang="en-US" sz="2400" dirty="0">
                <a:sym typeface="Wingdings" panose="05000000000000000000" pitchFamily="2" charset="2"/>
              </a:rPr>
              <a:t>Allow everyone to have a voice</a:t>
            </a:r>
          </a:p>
          <a:p>
            <a:pPr lvl="1"/>
            <a:endParaRPr lang="en-US" sz="2800" dirty="0">
              <a:sym typeface="Wingdings" panose="05000000000000000000" pitchFamily="2" charset="2"/>
            </a:endParaRP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Paper selection</a:t>
            </a:r>
          </a:p>
          <a:p>
            <a:pPr lvl="2"/>
            <a:r>
              <a:rPr lang="en-US" sz="2400" dirty="0">
                <a:sym typeface="Wingdings" panose="05000000000000000000" pitchFamily="2" charset="2"/>
              </a:rPr>
              <a:t>Recent (last 5 years) or seminal</a:t>
            </a:r>
          </a:p>
          <a:p>
            <a:pPr lvl="2"/>
            <a:r>
              <a:rPr lang="en-US" sz="2400" dirty="0">
                <a:sym typeface="Wingdings" panose="05000000000000000000" pitchFamily="2" charset="2"/>
              </a:rPr>
              <a:t>In field of NCM (basic to clinical)</a:t>
            </a:r>
          </a:p>
          <a:p>
            <a:pPr lvl="2"/>
            <a:r>
              <a:rPr lang="en-US" sz="2400" dirty="0">
                <a:sym typeface="Wingdings" panose="05000000000000000000" pitchFamily="2" charset="2"/>
              </a:rPr>
              <a:t>No reviews</a:t>
            </a:r>
          </a:p>
          <a:p>
            <a:pPr lvl="2"/>
            <a:endParaRPr lang="en-US" sz="2400" dirty="0">
              <a:sym typeface="Wingdings" panose="05000000000000000000" pitchFamily="2" charset="2"/>
            </a:endParaRP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Presentations ≤ 20 minutes</a:t>
            </a:r>
          </a:p>
          <a:p>
            <a:pPr lvl="2"/>
            <a:r>
              <a:rPr lang="en-US" sz="2400" dirty="0">
                <a:sym typeface="Wingdings" panose="05000000000000000000" pitchFamily="2" charset="2"/>
              </a:rPr>
              <a:t>Highlight figures and tables</a:t>
            </a:r>
          </a:p>
          <a:p>
            <a:pPr lvl="2"/>
            <a:r>
              <a:rPr lang="en-US" sz="2400" dirty="0">
                <a:sym typeface="Wingdings" panose="05000000000000000000" pitchFamily="2" charset="2"/>
              </a:rPr>
              <a:t>Include potential discussion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3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Graphical user interface, text, whiteboard&#10;&#10;Description automatically generated">
            <a:extLst>
              <a:ext uri="{FF2B5EF4-FFF2-40B4-BE49-F238E27FC236}">
                <a16:creationId xmlns:a16="http://schemas.microsoft.com/office/drawing/2014/main" id="{E88C4908-F632-43DA-8122-451649F31A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1429760"/>
            <a:ext cx="3804920" cy="484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176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Today’s Paper </a:t>
            </a:r>
            <a:endParaRPr lang="en-C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73" y="1233918"/>
            <a:ext cx="11000427" cy="5122431"/>
          </a:xfrm>
        </p:spPr>
        <p:txBody>
          <a:bodyPr>
            <a:normAutofit/>
          </a:bodyPr>
          <a:lstStyle/>
          <a:p>
            <a:pPr lvl="1"/>
            <a:endParaRPr lang="en-US" sz="1800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4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86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Context </a:t>
            </a:r>
            <a:endParaRPr lang="en-CA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5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148031-833D-469E-8464-30959DB3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5386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Background</a:t>
            </a:r>
            <a:endParaRPr lang="en-CA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6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954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Rationale and Aim</a:t>
            </a:r>
            <a:endParaRPr lang="en-CA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7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64C94C-FB7A-4BBB-A76C-2515858BE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373" y="1111998"/>
            <a:ext cx="11459399" cy="5122431"/>
          </a:xfrm>
        </p:spPr>
        <p:txBody>
          <a:bodyPr>
            <a:normAutofit/>
          </a:bodyPr>
          <a:lstStyle/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9967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Methods overview</a:t>
            </a:r>
            <a:endParaRPr lang="en-C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73" y="1329615"/>
            <a:ext cx="11268013" cy="5122431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8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580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7"/>
            <a:ext cx="10515600" cy="903838"/>
          </a:xfrm>
        </p:spPr>
        <p:txBody>
          <a:bodyPr>
            <a:normAutofit/>
          </a:bodyPr>
          <a:lstStyle/>
          <a:p>
            <a:r>
              <a:rPr lang="en-US" sz="3600" b="1" dirty="0"/>
              <a:t>Methods</a:t>
            </a:r>
            <a:endParaRPr lang="en-CA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F0D3-D11C-469F-AA15-9A01D45439C4}" type="slidenum">
              <a:rPr lang="en-CA" smtClean="0"/>
              <a:t>9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2109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0522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c31de644-be5a-4c86-800c-ce5e57ad01c9"/>
  <p:tag name="TPVERSION" val="8"/>
  <p:tag name="TPFULLVERSION" val="8.9.1.2"/>
  <p:tag name="PPTVERSION" val="16"/>
  <p:tag name="TPOS" val="2"/>
  <p:tag name="TPLASTSAVEVERSION" val="6.4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151</Words>
  <Application>Microsoft Office PowerPoint</Application>
  <PresentationFormat>Widescreen</PresentationFormat>
  <Paragraphs>95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NCM Journal Club</vt:lpstr>
      <vt:lpstr>NCM Journal Club</vt:lpstr>
      <vt:lpstr>Today’s Paper </vt:lpstr>
      <vt:lpstr>Context </vt:lpstr>
      <vt:lpstr>Background</vt:lpstr>
      <vt:lpstr>Rationale and Aim</vt:lpstr>
      <vt:lpstr>Methods overview</vt:lpstr>
      <vt:lpstr>Methods</vt:lpstr>
      <vt:lpstr>Methods</vt:lpstr>
      <vt:lpstr>Methods</vt:lpstr>
      <vt:lpstr>Methods</vt:lpstr>
      <vt:lpstr>Results</vt:lpstr>
      <vt:lpstr>Results</vt:lpstr>
      <vt:lpstr>Discussion</vt:lpstr>
      <vt:lpstr>Discussion</vt:lpstr>
      <vt:lpstr>Considerations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Cameron</dc:creator>
  <cp:lastModifiedBy>Cameron</cp:lastModifiedBy>
  <cp:revision>26</cp:revision>
  <dcterms:created xsi:type="dcterms:W3CDTF">2021-03-24T18:14:52Z</dcterms:created>
  <dcterms:modified xsi:type="dcterms:W3CDTF">2021-05-20T20:20:50Z</dcterms:modified>
</cp:coreProperties>
</file>